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8" r:id="rId20"/>
    <p:sldId id="277" r:id="rId21"/>
    <p:sldId id="279" r:id="rId22"/>
    <p:sldId id="280" r:id="rId23"/>
    <p:sldId id="281" r:id="rId24"/>
    <p:sldId id="283" r:id="rId25"/>
    <p:sldId id="28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0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10574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加热模型 与</a:t>
            </a:r>
            <a:r>
              <a:rPr lang="en-US" altLang="zh-CN" dirty="0" smtClean="0"/>
              <a:t>2019Raunera fig7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</a:t>
            </a:r>
            <a:r>
              <a:rPr lang="zh-CN" altLang="en-US" dirty="0"/>
              <a:t>一样，我们的</a:t>
            </a:r>
            <a:r>
              <a:rPr lang="en-US" altLang="zh-CN" dirty="0" err="1"/>
              <a:t>nu_st</a:t>
            </a:r>
            <a:r>
              <a:rPr lang="zh-CN" altLang="en-US" dirty="0"/>
              <a:t>略高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15" y="2472612"/>
            <a:ext cx="8401248" cy="5542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751" y="2243327"/>
            <a:ext cx="5609003" cy="46146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复电导率公式（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test_EM_medium_model</a:t>
            </a:r>
            <a:r>
              <a:rPr lang="en-US" altLang="zh-CN" dirty="0" smtClean="0"/>
              <a:t>/test_sigma_2019Rauner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smtClean="0"/>
              <a:t>可见一致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630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下左图是</a:t>
            </a:r>
            <a:r>
              <a:rPr lang="en-US" altLang="zh-CN" dirty="0"/>
              <a:t>PER for </a:t>
            </a:r>
            <a:r>
              <a:rPr lang="en-US" altLang="zh-CN" dirty="0" smtClean="0"/>
              <a:t>2018Jainb </a:t>
            </a:r>
            <a:r>
              <a:rPr lang="en-US" altLang="zh-CN" dirty="0"/>
              <a:t>case in </a:t>
            </a:r>
            <a:r>
              <a:rPr lang="en-US" altLang="zh-CN" dirty="0" smtClean="0"/>
              <a:t>DSA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2018Jain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fig45</a:t>
            </a:r>
            <a:r>
              <a:rPr lang="zh-CN" altLang="en-US" dirty="0" smtClean="0"/>
              <a:t>对比。同样颜色的实线与虚线差不多，但</a:t>
            </a:r>
            <a:r>
              <a:rPr lang="en-US" altLang="zh-CN" dirty="0" smtClean="0"/>
              <a:t>DSA</a:t>
            </a:r>
            <a:r>
              <a:rPr lang="zh-CN" altLang="en-US" dirty="0" smtClean="0"/>
              <a:t>复现的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在多数情况下要小一些。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没必要去纠结</a:t>
            </a:r>
            <a:r>
              <a:rPr lang="en-US" altLang="zh-CN" dirty="0" smtClean="0"/>
              <a:t>Jain</a:t>
            </a:r>
            <a:r>
              <a:rPr lang="zh-CN" altLang="en-US" dirty="0" smtClean="0"/>
              <a:t>到底是怎样实现的，</a:t>
            </a:r>
            <a:r>
              <a:rPr lang="en-US" altLang="zh-CN" dirty="0" smtClean="0"/>
              <a:t>DSA</a:t>
            </a:r>
            <a:r>
              <a:rPr lang="zh-CN" altLang="en-US" dirty="0" smtClean="0"/>
              <a:t>大致没错就行。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 </a:t>
            </a:r>
            <a:r>
              <a:rPr lang="zh-CN" altLang="en-US" dirty="0" smtClean="0"/>
              <a:t>下右图是</a:t>
            </a:r>
            <a:r>
              <a:rPr lang="en-US" altLang="zh-CN" dirty="0" smtClean="0"/>
              <a:t>DSA</a:t>
            </a:r>
            <a:r>
              <a:rPr lang="zh-CN" altLang="en-US" dirty="0" smtClean="0"/>
              <a:t>中常用变压器模型的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，和</a:t>
            </a:r>
            <a:r>
              <a:rPr lang="en-US" altLang="zh-CN" dirty="0"/>
              <a:t>PER for 2018Jainb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的对比。可见在</a:t>
            </a:r>
            <a:r>
              <a:rPr lang="en-US" altLang="zh-CN" dirty="0" smtClean="0"/>
              <a:t>1e6MHz</a:t>
            </a:r>
            <a:r>
              <a:rPr lang="zh-CN" altLang="en-US" dirty="0" smtClean="0"/>
              <a:t>时，</a:t>
            </a:r>
            <a:r>
              <a:rPr lang="en-US" altLang="zh-CN" dirty="0"/>
              <a:t> DSA</a:t>
            </a:r>
            <a:r>
              <a:rPr lang="zh-CN" altLang="en-US" dirty="0"/>
              <a:t>中常用变压器</a:t>
            </a:r>
            <a:r>
              <a:rPr lang="zh-CN" altLang="en-US" dirty="0" smtClean="0"/>
              <a:t>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更加小</a:t>
            </a:r>
            <a:endParaRPr lang="en-US" altLang="zh-CN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-2139753" y="2161432"/>
            <a:ext cx="10171428" cy="5209524"/>
            <a:chOff x="1116403" y="1648476"/>
            <a:chExt cx="10171428" cy="52095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403" y="1648476"/>
              <a:ext cx="10171428" cy="520952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70176" y="1984918"/>
              <a:ext cx="5473824" cy="446048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44" y="2232056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691113"/>
            <a:ext cx="6298163" cy="2580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Ar</a:t>
            </a:r>
            <a:r>
              <a:rPr lang="zh-CN" altLang="en-US" dirty="0" smtClean="0"/>
              <a:t>截面（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39" y="2720297"/>
            <a:ext cx="4141165" cy="3102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24" y="4297217"/>
            <a:ext cx="3497172" cy="261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7" y="4271503"/>
            <a:ext cx="3591293" cy="2690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31" y="1219330"/>
            <a:ext cx="4167173" cy="10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9" y="3119988"/>
            <a:ext cx="7670277" cy="35924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784" y="2985795"/>
            <a:ext cx="4050792" cy="29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3639" y="2985795"/>
            <a:ext cx="4022794" cy="2976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8646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4017" y="3284376"/>
            <a:ext cx="4952092" cy="3573624"/>
            <a:chOff x="0" y="2019394"/>
            <a:chExt cx="7051480" cy="4838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78658"/>
              <a:ext cx="7051480" cy="45793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429" y="2019394"/>
              <a:ext cx="5553015" cy="427877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</a:t>
            </a:r>
            <a:r>
              <a:rPr lang="en-US" altLang="zh-CN" dirty="0" smtClean="0"/>
              <a:t>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当使用相同的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作为输入，所使用解析电磁模型计算得到的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基本一致，</a:t>
            </a:r>
            <a:r>
              <a:rPr lang="en-US" altLang="zh-CN" dirty="0" smtClean="0"/>
              <a:t>Lind/Lm</a:t>
            </a:r>
            <a:r>
              <a:rPr lang="zh-CN" altLang="en-US" dirty="0" smtClean="0"/>
              <a:t>也基本值，因此认为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的解析电磁模型实现</a:t>
            </a:r>
            <a:r>
              <a:rPr lang="en-US" altLang="zh-CN" dirty="0" smtClean="0"/>
              <a:t>ok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对比可知，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的差异是由于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计算的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 fig7.3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不一致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88" y="3183673"/>
            <a:ext cx="5232206" cy="3674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1350" y="2360646"/>
            <a:ext cx="4359360" cy="46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29000"/>
            <a:ext cx="4746607" cy="3429000"/>
            <a:chOff x="128608" y="2640563"/>
            <a:chExt cx="5733122" cy="4217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8" y="2820388"/>
              <a:ext cx="5733122" cy="40376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579" y="2640563"/>
              <a:ext cx="5451096" cy="379755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058066" y="3429000"/>
            <a:ext cx="4075867" cy="3429000"/>
            <a:chOff x="6271261" y="2651273"/>
            <a:chExt cx="5733122" cy="42067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1261" y="2820388"/>
              <a:ext cx="5733122" cy="40376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9169" y="2651273"/>
              <a:ext cx="5450400" cy="379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</a:t>
            </a:r>
            <a:r>
              <a:rPr lang="en-US" altLang="zh-CN" dirty="0" smtClean="0"/>
              <a:t>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的图</a:t>
            </a:r>
            <a:r>
              <a:rPr lang="en-US" altLang="zh-CN" dirty="0" smtClean="0"/>
              <a:t>7.8</a:t>
            </a:r>
            <a:r>
              <a:rPr lang="zh-CN" altLang="en-US" dirty="0" smtClean="0"/>
              <a:t>，右侧坐标轴是错的。</a:t>
            </a:r>
            <a:r>
              <a:rPr lang="zh-CN" altLang="en-US" dirty="0" smtClean="0">
                <a:solidFill>
                  <a:srgbClr val="FF0000"/>
                </a:solidFill>
              </a:rPr>
              <a:t>大致是一致的</a:t>
            </a:r>
            <a:r>
              <a:rPr lang="zh-CN" altLang="en-US" dirty="0" smtClean="0"/>
              <a:t>，可以接受。</a:t>
            </a:r>
            <a:r>
              <a:rPr lang="en-US" altLang="zh-CN" dirty="0" err="1"/>
              <a:t>Ip</a:t>
            </a:r>
            <a:r>
              <a:rPr lang="zh-CN" altLang="en-US" dirty="0"/>
              <a:t>与</a:t>
            </a:r>
            <a:r>
              <a:rPr lang="en-US" altLang="zh-CN" dirty="0" err="1"/>
              <a:t>Rp</a:t>
            </a:r>
            <a:r>
              <a:rPr lang="zh-CN" altLang="en-US" dirty="0"/>
              <a:t>会有微小差别，为什么？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在高密度等离子体中，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推导的</a:t>
            </a:r>
            <a:r>
              <a:rPr lang="en-US" altLang="zh-CN" dirty="0" smtClean="0"/>
              <a:t>low pressure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表达式，的确更接近解析电磁模型的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表达式。而变压器模型常用的良导体假设下涡流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表达式，会偏差较大。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使用集肤深度为</a:t>
            </a:r>
            <a:r>
              <a:rPr lang="en-US" altLang="zh-CN" dirty="0" smtClean="0"/>
              <a:t>collision-less</a:t>
            </a:r>
            <a:r>
              <a:rPr lang="zh-CN" altLang="en-US" dirty="0" smtClean="0"/>
              <a:t>，但换用集肤深度后，左下图中紫红线变为绿线，影响不大。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62" y="1529331"/>
            <a:ext cx="2819048" cy="18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840" y="3395998"/>
            <a:ext cx="4770003" cy="35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</a:t>
            </a:r>
            <a:r>
              <a:rPr lang="en-US" altLang="zh-CN" dirty="0" smtClean="0"/>
              <a:t>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：在高电子密度时，式</a:t>
            </a:r>
            <a:r>
              <a:rPr lang="en-US" altLang="zh-CN" dirty="0" smtClean="0"/>
              <a:t>7.35</a:t>
            </a:r>
            <a:r>
              <a:rPr lang="zh-CN" altLang="en-US" dirty="0" smtClean="0"/>
              <a:t>成立，即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5" y="3429000"/>
            <a:ext cx="4775012" cy="3577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64" y="665332"/>
            <a:ext cx="7515062" cy="29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9660</TotalTime>
  <Words>1270</Words>
  <Application>Microsoft Office PowerPoint</Application>
  <PresentationFormat>宽屏</PresentationFormat>
  <Paragraphs>81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91</cp:revision>
  <dcterms:created xsi:type="dcterms:W3CDTF">2021-04-06T03:07:40Z</dcterms:created>
  <dcterms:modified xsi:type="dcterms:W3CDTF">2021-05-08T06:38:13Z</dcterms:modified>
</cp:coreProperties>
</file>